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220" y="-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857999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6672" y="3470836"/>
            <a:ext cx="561662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График новогодних утренников </a:t>
            </a:r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МБДОУ № 84 </a:t>
            </a:r>
          </a:p>
          <a:p>
            <a:pPr algn="ctr"/>
            <a:r>
              <a:rPr lang="ru-RU" sz="2800" u="sng" dirty="0" smtClean="0">
                <a:latin typeface="Monotype Corsiva" panose="03010101010201010101" pitchFamily="66" charset="0"/>
              </a:rPr>
              <a:t>25 декабря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9.00 – группа № 6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10.00 – группа № 5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16.00 – группа № 3</a:t>
            </a:r>
          </a:p>
          <a:p>
            <a:pPr algn="ctr"/>
            <a:r>
              <a:rPr lang="ru-RU" sz="2800" u="sng" dirty="0" smtClean="0">
                <a:latin typeface="Monotype Corsiva" panose="03010101010201010101" pitchFamily="66" charset="0"/>
              </a:rPr>
              <a:t>26 декабря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9.00 – группа № 1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15.30 – группа № 2</a:t>
            </a:r>
          </a:p>
          <a:p>
            <a:pPr algn="ctr"/>
            <a:r>
              <a:rPr lang="ru-RU" sz="2800" u="sng" dirty="0" smtClean="0">
                <a:latin typeface="Monotype Corsiva" panose="03010101010201010101" pitchFamily="66" charset="0"/>
              </a:rPr>
              <a:t>27 декабря</a:t>
            </a:r>
          </a:p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9.00 – группа № 4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660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</Words>
  <Application>Microsoft Office PowerPoint</Application>
  <PresentationFormat>Лист A4 (210x297 мм)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Владимировна</dc:creator>
  <cp:lastModifiedBy>Галина Владимировна</cp:lastModifiedBy>
  <cp:revision>2</cp:revision>
  <dcterms:created xsi:type="dcterms:W3CDTF">2018-12-21T11:40:02Z</dcterms:created>
  <dcterms:modified xsi:type="dcterms:W3CDTF">2018-12-21T11:53:59Z</dcterms:modified>
</cp:coreProperties>
</file>